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0" autoAdjust="0"/>
    <p:restoredTop sz="94660"/>
  </p:normalViewPr>
  <p:slideViewPr>
    <p:cSldViewPr snapToGrid="0">
      <p:cViewPr varScale="1">
        <p:scale>
          <a:sx n="94" d="100"/>
          <a:sy n="94" d="100"/>
        </p:scale>
        <p:origin x="108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BF46-ED25-4453-A3F8-5E1FBAB511A2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78408-D2C9-4180-A05B-7888334B5B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619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BF46-ED25-4453-A3F8-5E1FBAB511A2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78408-D2C9-4180-A05B-7888334B5B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757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BF46-ED25-4453-A3F8-5E1FBAB511A2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78408-D2C9-4180-A05B-7888334B5B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979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BF46-ED25-4453-A3F8-5E1FBAB511A2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78408-D2C9-4180-A05B-7888334B5B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17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BF46-ED25-4453-A3F8-5E1FBAB511A2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78408-D2C9-4180-A05B-7888334B5B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728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BF46-ED25-4453-A3F8-5E1FBAB511A2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78408-D2C9-4180-A05B-7888334B5B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259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BF46-ED25-4453-A3F8-5E1FBAB511A2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78408-D2C9-4180-A05B-7888334B5B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22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BF46-ED25-4453-A3F8-5E1FBAB511A2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78408-D2C9-4180-A05B-7888334B5B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041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BF46-ED25-4453-A3F8-5E1FBAB511A2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78408-D2C9-4180-A05B-7888334B5B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85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BF46-ED25-4453-A3F8-5E1FBAB511A2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78408-D2C9-4180-A05B-7888334B5B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790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BF46-ED25-4453-A3F8-5E1FBAB511A2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78408-D2C9-4180-A05B-7888334B5B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321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ABF46-ED25-4453-A3F8-5E1FBAB511A2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078408-D2C9-4180-A05B-7888334B5B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831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E682240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7378" end="19403.52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06400"/>
            <a:ext cx="12192000" cy="604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7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Altin, Ersin</dc:creator>
  <cp:lastModifiedBy>Altin, Ersin</cp:lastModifiedBy>
  <cp:revision>1</cp:revision>
  <dcterms:created xsi:type="dcterms:W3CDTF">2018-04-18T03:47:03Z</dcterms:created>
  <dcterms:modified xsi:type="dcterms:W3CDTF">2018-04-18T03:49:33Z</dcterms:modified>
</cp:coreProperties>
</file>

<file path=docProps/thumbnail.jpeg>
</file>